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450619-B6F6-4D37-A8A2-A001E56B3358}" type="datetimeFigureOut">
              <a:rPr lang="en-US" smtClean="0"/>
              <a:pPr/>
              <a:t>30-Aug-18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883ED9-C295-4905-A2BA-4B7645372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30-Aug-18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30-Aug-18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>
            <a:noAutofit/>
          </a:bodyPr>
          <a:lstStyle/>
          <a:p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WP</a:t>
            </a:r>
            <a:r>
              <a:rPr lang="sr-Latn-RS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</a:t>
            </a:r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</a:t>
            </a:r>
            <a:r>
              <a:rPr lang="sr-Latn-RS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</a:t>
            </a:r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Providing of students’ internships </a:t>
            </a:r>
            <a:r>
              <a:rPr lang="en-GB" sz="2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positions</a:t>
            </a:r>
            <a:endParaRPr lang="bs-Latn-BA" sz="23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Fourth Project Management Committee meeting/ 6</a:t>
            </a:r>
            <a:r>
              <a:rPr lang="en-GB" sz="1800" baseline="30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September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pic>
        <p:nvPicPr>
          <p:cNvPr id="16" name="Picture 15" descr="http://rewbc.ni.ac.rs/wp-content/uploads/2016/02/University-NIS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5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sr-Latn-RS" sz="3600" dirty="0" smtClean="0">
                <a:solidFill>
                  <a:srgbClr val="419182"/>
                </a:solidFill>
                <a:latin typeface="Book Antiqua" panose="02040602050305030304" pitchFamily="18" charset="0"/>
              </a:rPr>
              <a:t>To do list</a:t>
            </a:r>
            <a: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BE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endParaRPr lang="bs-Latn-BA" dirty="0">
              <a:solidFill>
                <a:srgbClr val="419182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Autofit/>
          </a:bodyPr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Template for signing an agreement related to students’ internships between WB HEI and institution from NDRM defined</a:t>
            </a: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4 agreements signed (KPA – 2, TCASU – 1, UBL – 1)</a:t>
            </a: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sr-Latn-RS" sz="2400" kern="0" dirty="0" smtClean="0">
                <a:solidFill>
                  <a:schemeClr val="tx2"/>
                </a:solidFill>
                <a:latin typeface="Book Antiqua" pitchFamily="18" charset="0"/>
                <a:cs typeface="Times New Roman" pitchFamily="18" charset="0"/>
              </a:rPr>
              <a:t>Each WB HEI should sign </a:t>
            </a:r>
            <a:r>
              <a:rPr lang="sr-Latn-RS" sz="2400" kern="0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at least one agreement till the end of 2018</a:t>
            </a:r>
            <a:endParaRPr lang="en-US" sz="2400" kern="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defRPr/>
            </a:pPr>
            <a:endParaRPr lang="en-US" sz="2400" kern="0" dirty="0" smtClean="0">
              <a:solidFill>
                <a:schemeClr val="tx2"/>
              </a:solidFill>
              <a:latin typeface="Book Antiqua" pitchFamily="18" charset="0"/>
              <a:cs typeface="Times New Roman" pitchFamily="18" charset="0"/>
            </a:endParaRPr>
          </a:p>
          <a:p>
            <a:pPr lvl="1" eaLnBrk="0" hangingPunct="0">
              <a:buNone/>
              <a:defRPr/>
            </a:pPr>
            <a:endParaRPr lang="en-US" sz="2400" kern="0" dirty="0" smtClean="0">
              <a:latin typeface="Book Antiqua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328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108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To do list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55</cp:revision>
  <dcterms:created xsi:type="dcterms:W3CDTF">2006-08-16T00:00:00Z</dcterms:created>
  <dcterms:modified xsi:type="dcterms:W3CDTF">2018-08-29T22:10:17Z</dcterms:modified>
</cp:coreProperties>
</file>